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A95383-99B1-4643-AAE3-27272858FEA6}">
  <a:tblStyle styleId="{8EA95383-99B1-4643-AAE3-27272858FE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49C097B-F342-4E9A-A671-0A18CDB84D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5b37f33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5b37f33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40f8c0bf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40f8c0bf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5b37f33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5b37f33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5b37f337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5b37f33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6676302b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6676302b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6676302b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6676302b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3de05d9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3de05d9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40f8c0b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40f8c0b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5b37f337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5b37f337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5b37f337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5b37f33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626993de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626993de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626993d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626993d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6969bb2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6969bb2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5b37f33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5b37f33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40f8c0b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40f8c0b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40f8c0b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40f8c0b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5b37f33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5b37f33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0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9.pn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18.jpg"/><Relationship Id="rId8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 amt="25000"/>
          </a:blip>
          <a:srcRect b="23634" l="0" r="0" t="30130"/>
          <a:stretch/>
        </p:blipFill>
        <p:spPr>
          <a:xfrm>
            <a:off x="0" y="0"/>
            <a:ext cx="9144001" cy="28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BetterSwipe</a:t>
            </a:r>
            <a:endParaRPr sz="60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174875"/>
            <a:ext cx="78015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55"/>
              <a:t>CS411 Spring 2024</a:t>
            </a:r>
            <a:endParaRPr sz="155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00"/>
              <a:t>Prototype Demo #2</a:t>
            </a:r>
            <a:endParaRPr sz="15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500"/>
              <a:t>Team Blue Team </a:t>
            </a:r>
            <a:r>
              <a:rPr b="1" lang="en" sz="1500"/>
              <a:t>Members: </a:t>
            </a:r>
            <a:r>
              <a:rPr lang="en" sz="1610"/>
              <a:t>Marcelo Vargas, Cody Cochran, Rich Connor, Christian Euell, Albert Ayitey-Adjin, John Cartwright, Ben Paul</a:t>
            </a:r>
            <a:r>
              <a:rPr b="1" lang="en" sz="1610"/>
              <a:t> </a:t>
            </a:r>
            <a:r>
              <a:rPr b="1" lang="en" sz="1610"/>
              <a:t> </a:t>
            </a:r>
            <a:endParaRPr b="1" sz="161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Implementation Concept (Structure/Approach)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39" y="1017725"/>
            <a:ext cx="589473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Integration/Testing Approach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Simulation of RewardsCC API 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Web Application responsiveness speed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Successful account creation and login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Potential cyber threats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15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with changes identified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729550"/>
            <a:ext cx="8520600" cy="4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an adaptive interface that can fit to the size of my screen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have my own account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name my account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create a password of my choosing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my account to be locked unless I type in the password previously established with my account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 I would like to be able to make changes to my account settings.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see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 transactions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and rewards history</a:t>
            </a:r>
            <a:endParaRPr sz="1100" strike="sng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see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past transactions and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rewards history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Noto Sans Symbols"/>
              <a:buChar char="●"/>
            </a:pP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see a history of my past results.</a:t>
            </a:r>
            <a:endParaRPr sz="1100" strike="sng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my personal and banking information to be secure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transmitted and stored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when it is stored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my personal and banking information to be secure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transmitted and stored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when it is in transit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scan</a:t>
            </a:r>
            <a:r>
              <a:rPr lang="en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upload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bank statement so I don’t have to type in all of my purchases by hand.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periodically upload more statements after the initial use.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see all my transactions categorized.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see a summary of how much I have been spending in each category.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for recommendations to be personalized to match my necessities and spending history.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constant</a:t>
            </a:r>
            <a:r>
              <a:rPr lang="en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updated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 of rewards cards based on my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constantly</a:t>
            </a:r>
            <a:r>
              <a:rPr lang="en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bank statements.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see the top 3 recommended cards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compared side-by-side,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I have alternate options if I don’t like the top recommendation.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want to be able to see information about the rewards cards, such as APR and specifics about the rewards offered.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receive a general summary of how much I would earn if I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selected one of the suggested cards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used a selected rewards credit card.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add information about future purchases so that they will be considered with savings predictions.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receive reminders of rewards that I have and where I can apply them with purchases I am already making.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Mockup review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Dashboard: RWP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675" y="1112450"/>
            <a:ext cx="607359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Mockup: Landing Page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625" y="1017725"/>
            <a:ext cx="65453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Functional Breakdown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0" y="1297000"/>
            <a:ext cx="8031999" cy="33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Near-Term Priorities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Full back-end/front-end communication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Algorithm development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UI design and optimization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Issues/Concerns/Challenges/Risks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Team </a:t>
            </a:r>
            <a:r>
              <a:rPr lang="en" sz="2100"/>
              <a:t>collaboration</a:t>
            </a:r>
            <a:r>
              <a:rPr lang="en" sz="2100"/>
              <a:t> and timing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Docker deployment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Full communication between frontend and backend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planning approach (How is this going to get done?)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Front-end: Richard, Albert, Marcelo and Christian will collaboratively engage in the initial configuration of the </a:t>
            </a:r>
            <a:r>
              <a:rPr lang="en"/>
              <a:t>BetterSwipe</a:t>
            </a:r>
            <a:r>
              <a:rPr lang="en"/>
              <a:t> application, focusing on critical components such as Login/registration, Home, Dashboard, and Card </a:t>
            </a:r>
            <a:r>
              <a:rPr lang="en"/>
              <a:t>Composition</a:t>
            </a:r>
            <a:r>
              <a:rPr lang="en"/>
              <a:t>. This endeavor will be </a:t>
            </a:r>
            <a:r>
              <a:rPr lang="en"/>
              <a:t>executed</a:t>
            </a:r>
            <a:r>
              <a:rPr lang="en"/>
              <a:t> leveraging the capabilities of React.js, a powerful and widely used JavaScript library for building user interfaces.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Back-end: Cody, Ben, Marcelo, and John will be working on the Expense Profile,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7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r>
              <a:rPr lang="en"/>
              <a:t> Tools</a:t>
            </a:r>
            <a:endParaRPr/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636675" y="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{8EA95383-99B1-4643-AAE3-27272858FEA6}</a:tableStyleId>
              </a:tblPr>
              <a:tblGrid>
                <a:gridCol w="3003150"/>
                <a:gridCol w="4989925"/>
              </a:tblGrid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Front-End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Back-End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Django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Database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Microsoft SQL Server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Deployment Environment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Docker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Version Control/Repository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GitHub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File Sharing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Google Cloud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Project Management/Sprint Plan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Trello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025" y="651425"/>
            <a:ext cx="543946" cy="49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869" y="1311775"/>
            <a:ext cx="564951" cy="3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0865" l="0" r="3260" t="0"/>
          <a:stretch/>
        </p:blipFill>
        <p:spPr>
          <a:xfrm>
            <a:off x="5000350" y="1275939"/>
            <a:ext cx="420749" cy="4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8350" y="2314075"/>
            <a:ext cx="652000" cy="6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4675" y="2964725"/>
            <a:ext cx="494650" cy="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525" y="1799126"/>
            <a:ext cx="494650" cy="494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4192" y="3536388"/>
            <a:ext cx="879370" cy="4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4134" y="4134075"/>
            <a:ext cx="755180" cy="4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Google Shape;86;p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{8EA95383-99B1-4643-AAE3-27272858FEA6}</a:tableStyleId>
              </a:tblPr>
              <a:tblGrid>
                <a:gridCol w="4572000"/>
                <a:gridCol w="4572000"/>
              </a:tblGrid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Team Roles and Responsibilities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Albert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Front end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Card Comparison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Navigation bar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Ben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Christian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Front end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Documentation Specialist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Login/Registration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Cody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Back end / Algorithms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Statement Upload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Card Recommendations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John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Back End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Expense Profile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Marcelo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Full Stack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Database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Richard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Front end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Home/Dashboard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-4720" r="4719" t="0"/>
          <a:stretch/>
        </p:blipFill>
        <p:spPr>
          <a:xfrm>
            <a:off x="3503400" y="2703225"/>
            <a:ext cx="995877" cy="99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475" y="2703225"/>
            <a:ext cx="995874" cy="99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0" l="7921" r="3669" t="0"/>
          <a:stretch/>
        </p:blipFill>
        <p:spPr>
          <a:xfrm>
            <a:off x="8071475" y="1423850"/>
            <a:ext cx="956174" cy="9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b="0" l="9144" r="6417" t="0"/>
          <a:stretch/>
        </p:blipFill>
        <p:spPr>
          <a:xfrm>
            <a:off x="8071475" y="3982600"/>
            <a:ext cx="956175" cy="9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b="0" l="12500" r="7932" t="0"/>
          <a:stretch/>
        </p:blipFill>
        <p:spPr>
          <a:xfrm>
            <a:off x="8071475" y="144475"/>
            <a:ext cx="956174" cy="9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3400" y="3982599"/>
            <a:ext cx="995876" cy="9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Sprint/Task Breakout/Schedule Timeline (Gantt)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96900" y="1068663"/>
            <a:ext cx="29850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Sprint 0 (weeks 1-4)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Establish development environment</a:t>
            </a:r>
            <a:endParaRPr sz="11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Account Roles/Authentication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DB Design</a:t>
            </a:r>
            <a:endParaRPr sz="11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UI Scaffolding</a:t>
            </a:r>
            <a:endParaRPr b="1" sz="11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1745100" y="2298300"/>
            <a:ext cx="951300" cy="9573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793400" y="2571750"/>
            <a:ext cx="1149000" cy="47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3535500" y="2284650"/>
            <a:ext cx="951300" cy="9573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102475" y="2284650"/>
            <a:ext cx="1036500" cy="9573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2696400" y="2570850"/>
            <a:ext cx="951300" cy="47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4486800" y="2537550"/>
            <a:ext cx="889200" cy="47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1745100" y="3306525"/>
            <a:ext cx="24789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1 (weeks 5-7)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 .csv. File Upload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Backend integration for file upload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DB refinement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381900" y="1162775"/>
            <a:ext cx="23802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2 (weeks 8-10)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homepage/login/signup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Integrate upload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integration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accounts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479963" y="3306525"/>
            <a:ext cx="22815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3 (weeks 11-13)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Dashboard/Card Comparison  UI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Algorithms to process data and provide recommendations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Continued integration and testing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7085975" y="2247300"/>
            <a:ext cx="1036500" cy="10593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6079900" y="2448600"/>
            <a:ext cx="1224900" cy="65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632150" y="1162775"/>
            <a:ext cx="2120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4 (weeks 14-16)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integration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 functional testing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⇔ Feature mapping</a:t>
            </a:r>
            <a:endParaRPr/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232050" y="5727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{049C097B-F342-4E9A-A671-0A18CDB84D32}</a:tableStyleId>
              </a:tblPr>
              <a:tblGrid>
                <a:gridCol w="1683725"/>
                <a:gridCol w="6996175"/>
              </a:tblGrid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2"/>
                    </a:solidFill>
                  </a:tcPr>
                </a:tc>
              </a:tr>
              <a:tr h="1822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Web and Mobile Interfaces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an adaptive interface that can fit to the size of my screen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Account Registration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have my own account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name my account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create a password of my choosing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Authentication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my account to be locked unless I type in the password previously established with my account.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Profile CRUD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 I would like to be able to make changes to my account settings.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History of Reports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see my past transactions</a:t>
                      </a:r>
                      <a:endParaRPr sz="800" strike="sng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see my rewards history</a:t>
                      </a:r>
                      <a:endParaRPr sz="800" strike="sng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Security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Data-at-Rest encryption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my personal and banking information to be secure when it is stored.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Data-in-Transit encryption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my personal and banking information to be secure when it is in transit.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Statement Analysis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Statement Upload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upload my bank statement so I don’t have to type in all of my purchases by hand.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periodically upload more statements after the initial use.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Expenditure Categorization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see all my transactions categorized.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Expenses Summary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see a summary of how much I have been spending in each category.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720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Reward Card Features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Card Recommendations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for recommendations to be personalized to match my necessities and spending history.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updated recommendations of rewards cards based on my updated bank statements.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Card Comparisons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see the top 3 recommended cards compared side-by-side, so I have alternate options if I don’t like the top recommendation.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Rewards Card Details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want to be able to see information about the rewards cards, such as APR and specifics about the rewards offered.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720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Continuous Monitoring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Saving Prediction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receive a general summary of how much I would earn if I used a selected rewards credit card.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Future Purchase Recommendations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add information about future purchases so that they will be considered with savings predictions.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receive reminders of rewards that I have and where I can apply them with purchases I am already making.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Changes/Adjustments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Simulation of RewardsCC API 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In-Process Developments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Simulation of RewardsCC API 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Login/Registration Process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NavBar configuration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Database integration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RWP=&gt;Original Prototype=&gt;Current Plan Features table</a:t>
            </a:r>
            <a:endParaRPr/>
          </a:p>
        </p:txBody>
      </p:sp>
      <p:graphicFrame>
        <p:nvGraphicFramePr>
          <p:cNvPr id="134" name="Google Shape;134;p21"/>
          <p:cNvGraphicFramePr/>
          <p:nvPr/>
        </p:nvGraphicFramePr>
        <p:xfrm>
          <a:off x="-2188950" y="141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{8EA95383-99B1-4643-AAE3-27272858FEA6}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3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Functional Element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 World Product (RWP)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Plan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Reason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5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Login/Register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encryption 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Statement Upload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Partial Functionality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accepts Excel-compatible format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Categorization of expenditures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Partial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Combination of ML and adjustments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0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Download rewards details for credit cards cards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Partial Functiona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Stimulating data from a real database baseline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4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Expenditure Profile Creation/Maintenance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4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Card Recommendations/Comparisons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 Monitoring of expenditures/cards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Partial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simulated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data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4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 Monitoring of expenditures/cards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07" y="572700"/>
            <a:ext cx="6578592" cy="44718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